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6"/>
  </p:notesMasterIdLst>
  <p:sldIdLst>
    <p:sldId id="256" r:id="rId2"/>
    <p:sldId id="279" r:id="rId3"/>
    <p:sldId id="257" r:id="rId4"/>
    <p:sldId id="258" r:id="rId5"/>
    <p:sldId id="259" r:id="rId6"/>
    <p:sldId id="272" r:id="rId7"/>
    <p:sldId id="271" r:id="rId8"/>
    <p:sldId id="273" r:id="rId9"/>
    <p:sldId id="274" r:id="rId10"/>
    <p:sldId id="275" r:id="rId11"/>
    <p:sldId id="276" r:id="rId12"/>
    <p:sldId id="260" r:id="rId13"/>
    <p:sldId id="269" r:id="rId14"/>
    <p:sldId id="261" r:id="rId15"/>
    <p:sldId id="267" r:id="rId16"/>
    <p:sldId id="262" r:id="rId17"/>
    <p:sldId id="268" r:id="rId18"/>
    <p:sldId id="263" r:id="rId19"/>
    <p:sldId id="265" r:id="rId20"/>
    <p:sldId id="264" r:id="rId21"/>
    <p:sldId id="266" r:id="rId22"/>
    <p:sldId id="278" r:id="rId23"/>
    <p:sldId id="277" r:id="rId24"/>
    <p:sldId id="27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Вопрос 1</c:v>
                </c:pt>
                <c:pt idx="1">
                  <c:v>Вопрос 2</c:v>
                </c:pt>
                <c:pt idx="2">
                  <c:v>Вопрос 3</c:v>
                </c:pt>
                <c:pt idx="3">
                  <c:v>Вопрос 4</c:v>
                </c:pt>
                <c:pt idx="4">
                  <c:v>Вопрос 5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13</c:v>
                </c:pt>
                <c:pt idx="1">
                  <c:v>15</c:v>
                </c:pt>
                <c:pt idx="2">
                  <c:v>7</c:v>
                </c:pt>
                <c:pt idx="3">
                  <c:v>9</c:v>
                </c:pt>
                <c:pt idx="4">
                  <c:v>20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Ряд2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Вопрос 1</c:v>
                </c:pt>
                <c:pt idx="1">
                  <c:v>Вопрос 2</c:v>
                </c:pt>
                <c:pt idx="2">
                  <c:v>Вопрос 3</c:v>
                </c:pt>
                <c:pt idx="3">
                  <c:v>Вопрос 4</c:v>
                </c:pt>
                <c:pt idx="4">
                  <c:v>Вопрос 5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7</c:v>
                </c:pt>
                <c:pt idx="1">
                  <c:v>5</c:v>
                </c:pt>
                <c:pt idx="2">
                  <c:v>6</c:v>
                </c:pt>
                <c:pt idx="3">
                  <c:v>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Вопрос 1</c:v>
                </c:pt>
                <c:pt idx="1">
                  <c:v>Вопрос 2</c:v>
                </c:pt>
                <c:pt idx="2">
                  <c:v>Вопрос 3</c:v>
                </c:pt>
                <c:pt idx="3">
                  <c:v>Вопрос 4</c:v>
                </c:pt>
                <c:pt idx="4">
                  <c:v>Вопрос 5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4</c:v>
                </c:pt>
                <c:pt idx="3">
                  <c:v>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Вопрос 1</c:v>
                </c:pt>
                <c:pt idx="1">
                  <c:v>Вопрос 2</c:v>
                </c:pt>
                <c:pt idx="2">
                  <c:v>Вопрос 3</c:v>
                </c:pt>
                <c:pt idx="3">
                  <c:v>Вопрос 4</c:v>
                </c:pt>
                <c:pt idx="4">
                  <c:v>Вопрос 5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3</c:v>
                </c:pt>
                <c:pt idx="3">
                  <c:v>3</c:v>
                </c:pt>
              </c:numCache>
            </c:numRef>
          </c:val>
        </c:ser>
        <c:axId val="66037248"/>
        <c:axId val="66038784"/>
      </c:barChart>
      <c:catAx>
        <c:axId val="66037248"/>
        <c:scaling>
          <c:orientation val="minMax"/>
        </c:scaling>
        <c:axPos val="b"/>
        <c:tickLblPos val="nextTo"/>
        <c:crossAx val="66038784"/>
        <c:crosses val="autoZero"/>
        <c:auto val="1"/>
        <c:lblAlgn val="ctr"/>
        <c:lblOffset val="100"/>
      </c:catAx>
      <c:valAx>
        <c:axId val="66038784"/>
        <c:scaling>
          <c:orientation val="minMax"/>
        </c:scaling>
        <c:axPos val="l"/>
        <c:majorGridlines/>
        <c:numFmt formatCode="General" sourceLinked="1"/>
        <c:tickLblPos val="nextTo"/>
        <c:crossAx val="660372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8580392728686685"/>
          <c:y val="0.354597463567422"/>
          <c:w val="0.10030718382424419"/>
          <c:h val="0.29080485191770239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9215B-D142-4306-BE5A-178B9550185C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2792E4-36E1-42E1-A554-40C12427E8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5461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792E4-36E1-42E1-A554-40C12427E81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4535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4CC0-BA0C-46F5-93A3-A24D864F7E27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0558-FCC7-46F7-A88C-21E03F432C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4CC0-BA0C-46F5-93A3-A24D864F7E27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0558-FCC7-46F7-A88C-21E03F432C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4CC0-BA0C-46F5-93A3-A24D864F7E27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0558-FCC7-46F7-A88C-21E03F432C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4CC0-BA0C-46F5-93A3-A24D864F7E27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0558-FCC7-46F7-A88C-21E03F432C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4CC0-BA0C-46F5-93A3-A24D864F7E27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0558-FCC7-46F7-A88C-21E03F432C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4CC0-BA0C-46F5-93A3-A24D864F7E27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0558-FCC7-46F7-A88C-21E03F432C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4CC0-BA0C-46F5-93A3-A24D864F7E27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0558-FCC7-46F7-A88C-21E03F432C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4CC0-BA0C-46F5-93A3-A24D864F7E27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0558-FCC7-46F7-A88C-21E03F432C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4CC0-BA0C-46F5-93A3-A24D864F7E27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0558-FCC7-46F7-A88C-21E03F432C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4CC0-BA0C-46F5-93A3-A24D864F7E27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0558-FCC7-46F7-A88C-21E03F432C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4CC0-BA0C-46F5-93A3-A24D864F7E27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0558-FCC7-46F7-A88C-21E03F432C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6E44CC0-BA0C-46F5-93A3-A24D864F7E27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6BA0558-FCC7-46F7-A88C-21E03F432C7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Прекрасное далёко…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349311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14290"/>
            <a:ext cx="8229600" cy="603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5757874" cy="5697559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Полсе</a:t>
            </a:r>
            <a:r>
              <a:rPr lang="ru-RU" dirty="0" smtClean="0"/>
              <a:t> нашей эры - события разворачиваются через тысячу лет после катастрофы, вынудившей человечество покинуть Землю. Новым домом становится планета под названием Нова </a:t>
            </a:r>
            <a:r>
              <a:rPr lang="ru-RU" dirty="0" err="1" smtClean="0"/>
              <a:t>Прайм</a:t>
            </a:r>
            <a:r>
              <a:rPr lang="ru-RU" dirty="0" smtClean="0"/>
              <a:t>. Легендарный генерал </a:t>
            </a:r>
            <a:r>
              <a:rPr lang="ru-RU" dirty="0" err="1" smtClean="0"/>
              <a:t>Сайфер</a:t>
            </a:r>
            <a:r>
              <a:rPr lang="ru-RU" dirty="0" smtClean="0"/>
              <a:t> </a:t>
            </a:r>
            <a:r>
              <a:rPr lang="ru-RU" dirty="0" err="1" smtClean="0"/>
              <a:t>Рейдж</a:t>
            </a:r>
            <a:r>
              <a:rPr lang="ru-RU" dirty="0" smtClean="0"/>
              <a:t> возвращается с очередного боевого задания в семью, которая раньше обходилась без его родительского внимания, чтобы стать отцом своему 13-летнему сыну Китаю. Во время астероидной бури летательный аппарат с папой и сыном на борту терпит крушение, падая на незнакомую и опасную Землю. И пока </a:t>
            </a:r>
            <a:r>
              <a:rPr lang="ru-RU" dirty="0" err="1" smtClean="0"/>
              <a:t>Рейдж-старший</a:t>
            </a:r>
            <a:r>
              <a:rPr lang="ru-RU" dirty="0" smtClean="0"/>
              <a:t> на последнем дыхании лежит среди обломков своего корабля, сын должен пересечь враждебный ландшафт, чтобы запустить их спасательный маячок.</a:t>
            </a:r>
            <a:endParaRPr lang="ru-RU" dirty="0"/>
          </a:p>
        </p:txBody>
      </p:sp>
      <p:sp>
        <p:nvSpPr>
          <p:cNvPr id="12290" name="AutoShape 2" descr="Картинки по запросу после нашей эр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5772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15074" y="785794"/>
            <a:ext cx="2736202" cy="41084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Исследование 2.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Представить в каких поселениях будут жить люди? транспорт будущего? источники энергии? Продукты питания и одежда?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Еда в будущем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Пищевой пластырь- не новое слово в медицине. Сегодня его чаще всего используют для отказа от курения. В середине нулевых учёные совместно с Министерством обороны США начали разрабатывать пищевой пластырь, способный поставлять в организм необходимые микроэлементы и витамины. По задумке создателей, биологически активные вещества должны всасываться через поры кожи, а затем по кровеносной системе разноситься по организму. Встроенный в пластырь чип сможет считать информацию о сытости человека и при необходимости даст организму «добавку». В первую очередь пищевой пластырь пригодится  военным в зоне боевых действий, космонавтам и шахтёрам .По оценкам доктора Патрика </a:t>
            </a:r>
            <a:r>
              <a:rPr lang="ru-RU" dirty="0" err="1" smtClean="0"/>
              <a:t>Данна</a:t>
            </a:r>
            <a:r>
              <a:rPr lang="ru-RU" dirty="0" smtClean="0"/>
              <a:t> ,руководящего разработками , первые образцы </a:t>
            </a:r>
            <a:r>
              <a:rPr lang="ru-RU" dirty="0" err="1" smtClean="0"/>
              <a:t>трансдермального</a:t>
            </a:r>
            <a:r>
              <a:rPr lang="ru-RU" dirty="0" smtClean="0"/>
              <a:t> пластыря появиться 2025 году.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86569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041"/>
          <a:stretch/>
        </p:blipFill>
        <p:spPr>
          <a:xfrm>
            <a:off x="2591219" y="0"/>
            <a:ext cx="6556470" cy="3170202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2657767"/>
            <a:ext cx="6264696" cy="4174833"/>
          </a:xfrm>
        </p:spPr>
      </p:pic>
    </p:spTree>
    <p:extLst>
      <p:ext uri="{BB962C8B-B14F-4D97-AF65-F5344CB8AC3E}">
        <p14:creationId xmlns="" xmlns:p14="http://schemas.microsoft.com/office/powerpoint/2010/main" val="13875163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Город будущего.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ru-RU" dirty="0" smtClean="0"/>
              <a:t>Что такое город будущего, и каким он должен быть? Над этими вопросами задумываются и писатели-фантасты, и дизайнеры, и инженеры. При этом нередко ответы на эти вопросы они ищут в тесном взаимодействии с друг другом. Как результат- намеченные принципиальные моменты, которые становятся неотъемлемой частью любого современного проекта города будущего. Эти моменты- забота об экологии и простоте передвижение, экономия пространства и стремление к вертикальной застройке.</a:t>
            </a:r>
          </a:p>
          <a:p>
            <a:pPr lvl="1"/>
            <a:r>
              <a:rPr lang="ru-RU" dirty="0" smtClean="0"/>
              <a:t>Мы предлагаем познакомиться с 14 проектами городов будущего. Некоторые из представленных концептуальных проектов находятся лишь в стадии разработки, а другие- уже строятся чтобы через несколько лет дарить комфорт своим желаниям и поражать воображения своих гостей.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708403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68341" cy="5157192"/>
          </a:xfrm>
        </p:spPr>
      </p:pic>
    </p:spTree>
    <p:extLst>
      <p:ext uri="{BB962C8B-B14F-4D97-AF65-F5344CB8AC3E}">
        <p14:creationId xmlns="" xmlns:p14="http://schemas.microsoft.com/office/powerpoint/2010/main" val="11965092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Транспорт будущего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Число личных автомобилей будет сокращаться, горожане всё больше будут переходить на арендный транспорт «</a:t>
            </a:r>
            <a:r>
              <a:rPr lang="ru-RU" dirty="0" err="1" smtClean="0"/>
              <a:t>Каршеринг</a:t>
            </a:r>
            <a:r>
              <a:rPr lang="ru-RU" dirty="0" smtClean="0"/>
              <a:t>» и транспорт по вызову, ожидается существенная модернизация общественного транспорта, которому будет отдаваться приоритет и комфорт для движения по дорогам городов. Появилось 6 городов в мире с альтернативным отказом от личных автомобилей и переходящих на малый индивидуальный транспорт. </a:t>
            </a:r>
          </a:p>
          <a:p>
            <a:r>
              <a:rPr lang="ru-RU" dirty="0" smtClean="0"/>
              <a:t>Эксперты утверждают, что к 2040 году 75% машин будут беспилотными. Самоуправляемые автомобили будут взаимодействовать друг с другом, избегая столкновения и оптимизируя маршрут, а применение технологий автоматизации автомобильного движения может увеличить эффективность перевозок.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5906704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1" y="1700808"/>
            <a:ext cx="9145203" cy="3407527"/>
          </a:xfrm>
        </p:spPr>
      </p:pic>
    </p:spTree>
    <p:extLst>
      <p:ext uri="{BB962C8B-B14F-4D97-AF65-F5344CB8AC3E}">
        <p14:creationId xmlns="" xmlns:p14="http://schemas.microsoft.com/office/powerpoint/2010/main" val="57496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 энергии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К источникам энергии относится ветер, вода, электричество. Благодаря этим источникам создаются атомные электростанции, мельницы, гидроэлектростанции и т. д. Рассмотрим постройку которая зависит от ветра. К примеру ветряк. Ветряки появились много лет назад, но сейчас мы рассмотрим более </a:t>
            </a:r>
            <a:r>
              <a:rPr lang="ru-RU" dirty="0" err="1" smtClean="0"/>
              <a:t>усовершенственную</a:t>
            </a:r>
            <a:r>
              <a:rPr lang="ru-RU" dirty="0" smtClean="0"/>
              <a:t> версию. </a:t>
            </a:r>
          </a:p>
          <a:p>
            <a:r>
              <a:rPr lang="ru-RU" dirty="0" smtClean="0"/>
              <a:t>Создадим ветряки с генераторами или лопастями . Их </a:t>
            </a:r>
            <a:r>
              <a:rPr lang="ru-RU" dirty="0" err="1" smtClean="0"/>
              <a:t>лопости</a:t>
            </a:r>
            <a:r>
              <a:rPr lang="ru-RU" dirty="0" smtClean="0"/>
              <a:t> будут с изгибом, тем самым будут издавать намного меньше шума. Их элементы будут создаваться на 3</a:t>
            </a:r>
            <a:r>
              <a:rPr lang="en-US" dirty="0" smtClean="0"/>
              <a:t>D</a:t>
            </a:r>
            <a:r>
              <a:rPr lang="tt-RU" dirty="0" smtClean="0"/>
              <a:t> принтере. Из-за этого их отдача будет бол</a:t>
            </a:r>
            <a:r>
              <a:rPr lang="ru-RU" dirty="0" err="1" smtClean="0"/>
              <a:t>ьше</a:t>
            </a:r>
            <a:r>
              <a:rPr lang="ru-RU" dirty="0" smtClean="0"/>
              <a:t> и они будут стоить на много дешевле. Они будут собирать 70% воздуха, тем самым они будут вырабатывать больше электроэнергии. Они будут на много эффектнее и занимать меньше площади.</a:t>
            </a:r>
          </a:p>
        </p:txBody>
      </p:sp>
    </p:spTree>
    <p:extLst>
      <p:ext uri="{BB962C8B-B14F-4D97-AF65-F5344CB8AC3E}">
        <p14:creationId xmlns="" xmlns:p14="http://schemas.microsoft.com/office/powerpoint/2010/main" val="13194017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61" y="404664"/>
            <a:ext cx="9198261" cy="6009531"/>
          </a:xfrm>
        </p:spPr>
      </p:pic>
    </p:spTree>
    <p:extLst>
      <p:ext uri="{BB962C8B-B14F-4D97-AF65-F5344CB8AC3E}">
        <p14:creationId xmlns="" xmlns:p14="http://schemas.microsoft.com/office/powerpoint/2010/main" val="30749409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ru-RU" dirty="0" smtClean="0"/>
              <a:t>Над проектом работала 3 группа «Назад в будущее»</a:t>
            </a:r>
          </a:p>
          <a:p>
            <a:r>
              <a:rPr lang="ru-RU" dirty="0" smtClean="0"/>
              <a:t>Командир группы:</a:t>
            </a:r>
          </a:p>
          <a:p>
            <a:r>
              <a:rPr lang="ru-RU" dirty="0" err="1" smtClean="0"/>
              <a:t>Камалетдинова</a:t>
            </a:r>
            <a:r>
              <a:rPr lang="ru-RU" dirty="0" smtClean="0"/>
              <a:t> </a:t>
            </a:r>
            <a:r>
              <a:rPr lang="ru-RU" dirty="0" err="1" smtClean="0"/>
              <a:t>Румия</a:t>
            </a:r>
            <a:endParaRPr lang="ru-RU" dirty="0" smtClean="0"/>
          </a:p>
          <a:p>
            <a:r>
              <a:rPr lang="ru-RU" dirty="0" smtClean="0"/>
              <a:t>Состав группы:</a:t>
            </a:r>
          </a:p>
          <a:p>
            <a:r>
              <a:rPr lang="ru-RU" dirty="0" err="1" smtClean="0"/>
              <a:t>Манзуллина</a:t>
            </a:r>
            <a:r>
              <a:rPr lang="ru-RU" dirty="0" smtClean="0"/>
              <a:t> </a:t>
            </a:r>
            <a:r>
              <a:rPr lang="ru-RU" dirty="0" err="1" smtClean="0"/>
              <a:t>Альфия</a:t>
            </a:r>
            <a:endParaRPr lang="ru-RU" dirty="0" smtClean="0"/>
          </a:p>
          <a:p>
            <a:r>
              <a:rPr lang="ru-RU" dirty="0" err="1" smtClean="0"/>
              <a:t>Маклакова</a:t>
            </a:r>
            <a:r>
              <a:rPr lang="ru-RU" dirty="0" smtClean="0"/>
              <a:t> Алина</a:t>
            </a:r>
          </a:p>
          <a:p>
            <a:r>
              <a:rPr lang="ru-RU" dirty="0" err="1" smtClean="0"/>
              <a:t>Зарипова</a:t>
            </a:r>
            <a:r>
              <a:rPr lang="ru-RU" dirty="0" smtClean="0"/>
              <a:t> </a:t>
            </a:r>
            <a:r>
              <a:rPr lang="ru-RU" dirty="0" err="1" smtClean="0"/>
              <a:t>Айназ</a:t>
            </a:r>
            <a:endParaRPr lang="ru-RU" dirty="0" smtClean="0"/>
          </a:p>
          <a:p>
            <a:r>
              <a:rPr lang="ru-RU" dirty="0" err="1" smtClean="0"/>
              <a:t>Карамова</a:t>
            </a:r>
            <a:r>
              <a:rPr lang="ru-RU" dirty="0" smtClean="0"/>
              <a:t> </a:t>
            </a:r>
            <a:r>
              <a:rPr lang="ru-RU" dirty="0" err="1" smtClean="0"/>
              <a:t>Гульшат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Одежда будущего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Современные системы навигации основаны на ориентации приборов в пространстве при помощи информации, полученной от спутников </a:t>
            </a:r>
            <a:r>
              <a:rPr lang="en-US" dirty="0" smtClean="0"/>
              <a:t>GPS</a:t>
            </a:r>
            <a:r>
              <a:rPr lang="tt-RU" dirty="0"/>
              <a:t> </a:t>
            </a:r>
            <a:r>
              <a:rPr lang="tt-RU" dirty="0" smtClean="0"/>
              <a:t>или ГЛОНАСС. Одной из проблем таких приборов является то,что они могут работат</a:t>
            </a:r>
            <a:r>
              <a:rPr lang="ru-RU" dirty="0" smtClean="0"/>
              <a:t>ь далеко не всегда и сильно зависят от массы условий. Но недавно отечественные учёные из Сибирского федерального университета совместно с коллегами из Национального исследовательского Томского политехнического университета разработали технологию,  которая сможет определять координаты пользователя без данных.</a:t>
            </a:r>
          </a:p>
          <a:p>
            <a:r>
              <a:rPr lang="ru-RU" dirty="0" smtClean="0"/>
              <a:t>Только представьте себе одежду, которая в зависимости от условий окружающей среды способна и согревать человека, спасая от холода, и охлаждать, в случае, если на улице очень жарко. Но одежду эту сложно представить без правильной ткани, а именно такую ткань создали учёные из Стэндфордского университета. Двусторонний ненапористый полиэтилен с углеродным слоем и медным напылением посередине открывает перед производителями одежды широчайшие возможности.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621364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9601"/>
            <a:ext cx="6948264" cy="3908399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358" y="116632"/>
            <a:ext cx="4876800" cy="4355592"/>
          </a:xfrm>
        </p:spPr>
      </p:pic>
    </p:spTree>
    <p:extLst>
      <p:ext uri="{BB962C8B-B14F-4D97-AF65-F5344CB8AC3E}">
        <p14:creationId xmlns="" xmlns:p14="http://schemas.microsoft.com/office/powerpoint/2010/main" val="13048213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Исследование 3.Опрос среди учеников начальной школы.</a:t>
            </a:r>
            <a:endParaRPr lang="ru-RU" dirty="0"/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мы предположили что будущее через 50 лет будет удобней чем сейчас , будут интересные дома еда одежда и даже транспорт. Мы читали, смотрели много фильмов и книг и поняли, что в будущем будут большие продвижения в жизни человечества. Наши мнения совпали с предположениями футурологов. Мы провели опрос у учеников начальной школы. У них большая </a:t>
            </a:r>
            <a:r>
              <a:rPr lang="ru-RU" smtClean="0"/>
              <a:t>фантазия, они </a:t>
            </a:r>
            <a:r>
              <a:rPr lang="ru-RU" dirty="0" smtClean="0"/>
              <a:t>нам помогли открыть новые идеи и продумать все что </a:t>
            </a:r>
            <a:r>
              <a:rPr lang="ru-RU" smtClean="0"/>
              <a:t>мы приготовили.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142984"/>
            <a:ext cx="8442036" cy="2786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7300" dirty="0" smtClean="0"/>
              <a:t>Спасибо за внимание.</a:t>
            </a:r>
            <a:endParaRPr lang="ru-RU" sz="73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4214818"/>
            <a:ext cx="8229600" cy="167074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447676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Представить будущее нашей земли. Предположить какое будет будущее примерно через 50 лет? </a:t>
            </a:r>
          </a:p>
        </p:txBody>
      </p:sp>
      <p:sp>
        <p:nvSpPr>
          <p:cNvPr id="20482" name="AutoShape 2" descr="Картинки по запросу пятый элеме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21918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1.Подготовить список книг и фильмов о будущем.</a:t>
            </a:r>
          </a:p>
          <a:p>
            <a:r>
              <a:rPr lang="ru-RU" dirty="0" smtClean="0"/>
              <a:t>2.Представить в каких поселениях будут жить люди? </a:t>
            </a:r>
            <a:r>
              <a:rPr lang="ru-RU" dirty="0"/>
              <a:t>т</a:t>
            </a:r>
            <a:r>
              <a:rPr lang="ru-RU" dirty="0" smtClean="0"/>
              <a:t>ранспорт будущего? источники энергии? Продукты питания и одежда?</a:t>
            </a:r>
          </a:p>
          <a:p>
            <a:r>
              <a:rPr lang="ru-RU" dirty="0" smtClean="0"/>
              <a:t>3.Ознокомиться с «Атласом новых профессий».</a:t>
            </a:r>
          </a:p>
          <a:p>
            <a:r>
              <a:rPr lang="ru-RU" dirty="0" smtClean="0"/>
              <a:t>4.Провести опрос среди учеников начальной школы.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141858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Исследование 1.Список книг и фильмов.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Время - фильм.(</a:t>
            </a:r>
            <a:r>
              <a:rPr lang="ru-RU" dirty="0" err="1" smtClean="0"/>
              <a:t>Румия</a:t>
            </a:r>
            <a:r>
              <a:rPr lang="ru-RU" dirty="0" smtClean="0"/>
              <a:t>)</a:t>
            </a:r>
          </a:p>
          <a:p>
            <a:r>
              <a:rPr lang="ru-RU" dirty="0" smtClean="0"/>
              <a:t>Назад в будущее - фильм.(</a:t>
            </a:r>
            <a:r>
              <a:rPr lang="ru-RU" dirty="0" err="1" smtClean="0"/>
              <a:t>Гульшат</a:t>
            </a:r>
            <a:r>
              <a:rPr lang="ru-RU" dirty="0" smtClean="0"/>
              <a:t>)</a:t>
            </a:r>
          </a:p>
          <a:p>
            <a:r>
              <a:rPr lang="ru-RU" dirty="0" smtClean="0"/>
              <a:t>Чернобыль – сериал.(</a:t>
            </a:r>
            <a:r>
              <a:rPr lang="ru-RU" dirty="0" err="1" smtClean="0"/>
              <a:t>Айназ</a:t>
            </a:r>
            <a:r>
              <a:rPr lang="ru-RU" dirty="0" smtClean="0"/>
              <a:t>)</a:t>
            </a:r>
          </a:p>
          <a:p>
            <a:r>
              <a:rPr lang="ru-RU" dirty="0" smtClean="0"/>
              <a:t>Пятый элемент – фильм.(</a:t>
            </a:r>
            <a:r>
              <a:rPr lang="ru-RU" dirty="0" err="1" smtClean="0"/>
              <a:t>Альфия</a:t>
            </a:r>
            <a:r>
              <a:rPr lang="ru-RU" dirty="0" smtClean="0"/>
              <a:t>)</a:t>
            </a:r>
          </a:p>
          <a:p>
            <a:r>
              <a:rPr lang="ru-RU" dirty="0" smtClean="0"/>
              <a:t>Книга будущего – книга.(Алина)</a:t>
            </a:r>
          </a:p>
          <a:p>
            <a:r>
              <a:rPr lang="ru-RU" dirty="0" err="1" smtClean="0"/>
              <a:t>Трансформеры</a:t>
            </a:r>
            <a:r>
              <a:rPr lang="ru-RU" dirty="0"/>
              <a:t> </a:t>
            </a:r>
            <a:r>
              <a:rPr lang="ru-RU" dirty="0" smtClean="0"/>
              <a:t>– фильм.(</a:t>
            </a:r>
            <a:r>
              <a:rPr lang="ru-RU" dirty="0" err="1" smtClean="0"/>
              <a:t>Румия</a:t>
            </a:r>
            <a:r>
              <a:rPr lang="ru-RU" dirty="0" smtClean="0"/>
              <a:t>)</a:t>
            </a:r>
          </a:p>
          <a:p>
            <a:r>
              <a:rPr lang="ru-RU" dirty="0" smtClean="0"/>
              <a:t>После нашей эры – фильм.(</a:t>
            </a:r>
            <a:r>
              <a:rPr lang="ru-RU" dirty="0" err="1" smtClean="0"/>
              <a:t>Гульшат</a:t>
            </a:r>
            <a:r>
              <a:rPr lang="ru-RU" dirty="0" smtClean="0"/>
              <a:t>)</a:t>
            </a:r>
          </a:p>
          <a:p>
            <a:r>
              <a:rPr lang="ru-RU" dirty="0" err="1" smtClean="0"/>
              <a:t>Валли</a:t>
            </a:r>
            <a:r>
              <a:rPr lang="ru-RU" dirty="0" smtClean="0"/>
              <a:t> – мультфильм.(</a:t>
            </a:r>
            <a:r>
              <a:rPr lang="ru-RU" dirty="0" err="1" smtClean="0"/>
              <a:t>Альфия</a:t>
            </a:r>
            <a:r>
              <a:rPr lang="ru-RU" dirty="0" smtClean="0"/>
              <a:t>)</a:t>
            </a:r>
          </a:p>
          <a:p>
            <a:r>
              <a:rPr lang="ru-RU" dirty="0" err="1" smtClean="0"/>
              <a:t>Пин</a:t>
            </a:r>
            <a:r>
              <a:rPr lang="ru-RU" dirty="0" smtClean="0"/>
              <a:t>-код – мультфильм.(</a:t>
            </a:r>
            <a:r>
              <a:rPr lang="ru-RU" dirty="0" err="1" smtClean="0"/>
              <a:t>Айназ</a:t>
            </a:r>
            <a:r>
              <a:rPr lang="ru-RU" dirty="0" smtClean="0"/>
              <a:t>)</a:t>
            </a:r>
          </a:p>
          <a:p>
            <a:r>
              <a:rPr lang="ru-RU" dirty="0" smtClean="0"/>
              <a:t>Пламя над бездной – фильм.(Алина)</a:t>
            </a:r>
          </a:p>
        </p:txBody>
      </p:sp>
    </p:spTree>
    <p:extLst>
      <p:ext uri="{BB962C8B-B14F-4D97-AF65-F5344CB8AC3E}">
        <p14:creationId xmlns="" xmlns:p14="http://schemas.microsoft.com/office/powerpoint/2010/main" val="30263979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Заголовок 2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500042"/>
            <a:ext cx="5400684" cy="5626121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Пятый элемент – боевик с элементами комедии, снятый французским режиссером Люком </a:t>
            </a:r>
            <a:r>
              <a:rPr lang="ru-RU" dirty="0" err="1" smtClean="0"/>
              <a:t>Бессоном</a:t>
            </a:r>
            <a:r>
              <a:rPr lang="ru-RU" dirty="0" smtClean="0"/>
              <a:t> в 1996 году.  XXIII век. Нью-йоркский таксист </a:t>
            </a:r>
            <a:r>
              <a:rPr lang="ru-RU" dirty="0" err="1" smtClean="0"/>
              <a:t>Корбен</a:t>
            </a:r>
            <a:r>
              <a:rPr lang="ru-RU" dirty="0" smtClean="0"/>
              <a:t> Даллас должен решить глобальную задачу — спасение всего рода человеческого. Каждые пять тысяч лет открываются двери между измерениями и темные силы стремятся нарушить существующую гармонию. Каждые пять тысяч лет Вселенной нужен герой, способный противостоять этому злу. Победить его можно, только лишь собрав воедино четыре элемента (они же стихии — земля, вода, воздух и огонь) и добавив к ним загадочный пятый элемент.</a:t>
            </a:r>
            <a:endParaRPr lang="ru-RU" dirty="0"/>
          </a:p>
        </p:txBody>
      </p:sp>
      <p:pic>
        <p:nvPicPr>
          <p:cNvPr id="40" name="Содержимое 39" descr="265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715008" y="1214422"/>
            <a:ext cx="3190804" cy="4525963"/>
          </a:xfrm>
        </p:spPr>
      </p:pic>
      <p:sp>
        <p:nvSpPr>
          <p:cNvPr id="4098" name="AutoShape 2" descr="https://www.kinopoisk.ru/images/film_big/265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www.kinopoisk.ru/images/film_big/265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s://www.kinopoisk.ru/images/film_big/265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https://www.kinopoisk.ru/images/film_big/265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6" name="AutoShape 10" descr="https://www.kinopoisk.ru/images/film_big/265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AutoShape 12" descr="Постер фильм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AutoShape 14" descr="Картинки по запросу пятый элеме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2" name="AutoShape 16" descr="Картинки по запросу пятый элеме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4" name="AutoShape 18" descr="Картинки по запросу пятый элеме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6" name="AutoShape 20" descr="Картинки по запросу пятый элеме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8" name="AutoShape 22" descr="Картинки по запросу пятый элеме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20" name="AutoShape 24" descr="Картинки по запросу пятый элеме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22" name="AutoShape 26" descr="Картинки по запросу пятый элеме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24" name="AutoShape 28" descr="Картинки по запросу пятый элеме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Картинки по запрос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8" name="AutoShape 4" descr="Картинки по запрос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Картинки по запрос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2" name="AutoShape 8" descr="Картинки по запрос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4" name="AutoShape 10" descr="Картинки по запрос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6" name="AutoShape 12" descr="Картинки по запросу пятый элеме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8" name="AutoShape 14" descr="Картинки по запросу пятый элеме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00" name="AutoShape 16" descr="https://pp.userapi.com/c840420/v840420628/30187/aUhmrBY52R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02" name="AutoShape 18" descr="https://pp.userapi.com/c840420/v840420628/30187/aUhmrBY52R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04" name="AutoShape 20" descr="Картинки по запросу пятый элеме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06" name="AutoShape 22" descr="Картинки по запросу пятый элеме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08" name="AutoShape 24" descr="Картинки по запросу пятый элеме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10" name="AutoShape 26" descr="Картинки по запросу пятый элеме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12" name="AutoShape 28" descr="Картинки по запросу пятый элеме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14" name="AutoShape 30" descr="Картинки по запросу пятый элеме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16" name="AutoShape 32" descr="Картинки по запросу пятый элеме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18" name="AutoShape 34" descr="Картинки по запросу пятый элеме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15362" name="AutoShape 2" descr="https://pp.userapi.com/c840420/v840420628/30187/aUhmrBY52R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Картинки по запросу время филь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6" name="AutoShape 6" descr="Картинки по запросу время филь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714356"/>
            <a:ext cx="4686304" cy="5411807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Время - новый мир, в котором время является твердой и единственной валютой. Люди в этом мире генетически запрограммирован, после двадцати пяти лет они перестают стареть. Однако эти годы без старости смогут обеспечить только деньги. Богатые люди - бессмертны, а бедным ни чего не остается, как сражаться за свою жизнь. Главного героя несправедливо обвиняют в убийстве с елью грабежа времени. И ему ни чего другого не остается, как взять заложницу и пуститься в бега. Рискуя своей жизнью, наши герои становятся сильнейшим оружием в борьбе за справедливость. Удастся ли героям победить?</a:t>
            </a:r>
            <a:endParaRPr lang="ru-RU" dirty="0"/>
          </a:p>
        </p:txBody>
      </p:sp>
      <p:pic>
        <p:nvPicPr>
          <p:cNvPr id="9" name="Рисунок 8" descr="5179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0694" y="642918"/>
            <a:ext cx="2857488" cy="40658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5757874" cy="5840435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 </a:t>
            </a:r>
            <a:r>
              <a:rPr lang="ru-RU" dirty="0" err="1" smtClean="0"/>
              <a:t>Валли</a:t>
            </a:r>
            <a:r>
              <a:rPr lang="ru-RU" dirty="0" smtClean="0"/>
              <a:t> - Земля стала непригодна для жизни и люди были вынуждены ее покинуть. Единственный, кто остался на планете – это робот ВАЛЛ-И. Изо дня в день он занимается выполнением заложенной в нем программы – собирает и утилизирует мусор. Однажды среди гор мусора ВАЛЛ-И находит настоящий живой росток, за которым начинает ухаживать. Люди ждут пока роботы не очистят всю планету. Однако жизнь землян на космическом лайнере понемногу затягивалась, и многие, отдыхая и развлекаясь, уже забыли о существовании Земли. Но благодаря компьютерной программе земляне вновь увидели планету, а ВАЛЛ-И встретил свою любовь…</a:t>
            </a:r>
            <a:endParaRPr lang="ru-RU" dirty="0"/>
          </a:p>
        </p:txBody>
      </p:sp>
      <p:pic>
        <p:nvPicPr>
          <p:cNvPr id="4" name="Рисунок 3" descr="sxyj9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3636" y="1214422"/>
            <a:ext cx="2714644" cy="39855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5186370" cy="5697559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 Главными героями этой серии мультиков становятся самые умные </a:t>
            </a:r>
            <a:r>
              <a:rPr lang="ru-RU" dirty="0" err="1" smtClean="0"/>
              <a:t>смешарики</a:t>
            </a:r>
            <a:r>
              <a:rPr lang="ru-RU" dirty="0" smtClean="0"/>
              <a:t> – </a:t>
            </a:r>
            <a:r>
              <a:rPr lang="ru-RU" dirty="0" err="1" smtClean="0"/>
              <a:t>Пин</a:t>
            </a:r>
            <a:r>
              <a:rPr lang="ru-RU" dirty="0" smtClean="0"/>
              <a:t> и </a:t>
            </a:r>
            <a:r>
              <a:rPr lang="ru-RU" dirty="0" err="1" smtClean="0"/>
              <a:t>Лосяш</a:t>
            </a:r>
            <a:r>
              <a:rPr lang="ru-RU" dirty="0" smtClean="0"/>
              <a:t>, которым даже удается спасти друзей от страшной опасности. И все благодаря «</a:t>
            </a:r>
            <a:r>
              <a:rPr lang="ru-RU" dirty="0" err="1" smtClean="0"/>
              <a:t>Пинолету</a:t>
            </a:r>
            <a:r>
              <a:rPr lang="ru-RU" dirty="0" smtClean="0"/>
              <a:t>» - летающему судну. Теперь все </a:t>
            </a:r>
            <a:r>
              <a:rPr lang="ru-RU" dirty="0" err="1" smtClean="0"/>
              <a:t>смешарики</a:t>
            </a:r>
            <a:r>
              <a:rPr lang="ru-RU" dirty="0" smtClean="0"/>
              <a:t> переселяются на корабль, а </a:t>
            </a:r>
            <a:r>
              <a:rPr lang="ru-RU" dirty="0" err="1" smtClean="0"/>
              <a:t>Лосяш</a:t>
            </a:r>
            <a:r>
              <a:rPr lang="ru-RU" dirty="0" smtClean="0"/>
              <a:t> и </a:t>
            </a:r>
            <a:r>
              <a:rPr lang="ru-RU" dirty="0" err="1" smtClean="0"/>
              <a:t>Пин</a:t>
            </a:r>
            <a:r>
              <a:rPr lang="ru-RU" dirty="0" smtClean="0"/>
              <a:t>, пользуясь случаем, рассказывают своим непросвещенным друзьям о последних достижениях науки. Друзьям придется искать альтернативные источники энергии, строить </a:t>
            </a:r>
            <a:r>
              <a:rPr lang="ru-RU" dirty="0" err="1" smtClean="0"/>
              <a:t>нанороботов</a:t>
            </a:r>
            <a:r>
              <a:rPr lang="ru-RU" dirty="0" smtClean="0"/>
              <a:t> и спасать тыкву </a:t>
            </a:r>
            <a:r>
              <a:rPr lang="ru-RU" dirty="0" err="1" smtClean="0"/>
              <a:t>Копатыча</a:t>
            </a:r>
            <a:r>
              <a:rPr lang="ru-RU" dirty="0" smtClean="0"/>
              <a:t> от нашествия гусениц. </a:t>
            </a:r>
            <a:r>
              <a:rPr lang="ru-RU" dirty="0" err="1" smtClean="0"/>
              <a:t>Смешарики</a:t>
            </a:r>
            <a:r>
              <a:rPr lang="ru-RU" dirty="0" smtClean="0"/>
              <a:t> значительно поумнеют, ведь им предстоит прослушать лекцию о теории относительности и совершить ботаническую экспедицию. </a:t>
            </a:r>
            <a:endParaRPr lang="ru-RU" b="1" dirty="0"/>
          </a:p>
        </p:txBody>
      </p:sp>
      <p:pic>
        <p:nvPicPr>
          <p:cNvPr id="4" name="Рисунок 3" descr="5_11557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6" y="1000108"/>
            <a:ext cx="3000376" cy="42205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392</TotalTime>
  <Words>990</Words>
  <Application>Microsoft Office PowerPoint</Application>
  <PresentationFormat>Экран (4:3)</PresentationFormat>
  <Paragraphs>55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Паркет</vt:lpstr>
      <vt:lpstr>Прекрасное далёко…</vt:lpstr>
      <vt:lpstr>Слайд 2</vt:lpstr>
      <vt:lpstr>Цель:</vt:lpstr>
      <vt:lpstr>Задачи:</vt:lpstr>
      <vt:lpstr>Исследование 1.Список книг и фильмов.</vt:lpstr>
      <vt:lpstr>Слайд 6</vt:lpstr>
      <vt:lpstr>Слайд 7</vt:lpstr>
      <vt:lpstr>Слайд 8</vt:lpstr>
      <vt:lpstr>Слайд 9</vt:lpstr>
      <vt:lpstr>Слайд 10</vt:lpstr>
      <vt:lpstr>Исследование 2.</vt:lpstr>
      <vt:lpstr>Еда в будущем</vt:lpstr>
      <vt:lpstr>Слайд 13</vt:lpstr>
      <vt:lpstr>Город будущего.</vt:lpstr>
      <vt:lpstr>Слайд 15</vt:lpstr>
      <vt:lpstr>Транспорт будущего</vt:lpstr>
      <vt:lpstr>Слайд 17</vt:lpstr>
      <vt:lpstr>Источники энергии</vt:lpstr>
      <vt:lpstr>Слайд 19</vt:lpstr>
      <vt:lpstr>Одежда будущего</vt:lpstr>
      <vt:lpstr>Слайд 21</vt:lpstr>
      <vt:lpstr>Исследование 3.Опрос среди учеников начальной школы.</vt:lpstr>
      <vt:lpstr>Вывод:</vt:lpstr>
      <vt:lpstr>   Спасибо за внимание.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Прекрасное далеко</dc:title>
  <dc:creator>Microsoft</dc:creator>
  <cp:lastModifiedBy>Лилия Азбаровна</cp:lastModifiedBy>
  <cp:revision>38</cp:revision>
  <dcterms:created xsi:type="dcterms:W3CDTF">2017-12-06T11:27:19Z</dcterms:created>
  <dcterms:modified xsi:type="dcterms:W3CDTF">2017-12-11T04:32:43Z</dcterms:modified>
</cp:coreProperties>
</file>